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7" r:id="rId5"/>
    <p:sldId id="292" r:id="rId6"/>
    <p:sldId id="279" r:id="rId7"/>
    <p:sldId id="275" r:id="rId8"/>
    <p:sldId id="281" r:id="rId9"/>
    <p:sldId id="259" r:id="rId10"/>
    <p:sldId id="280" r:id="rId11"/>
    <p:sldId id="291" r:id="rId12"/>
    <p:sldId id="273" r:id="rId13"/>
    <p:sldId id="263" r:id="rId14"/>
    <p:sldId id="274" r:id="rId15"/>
    <p:sldId id="270" r:id="rId16"/>
    <p:sldId id="283" r:id="rId17"/>
    <p:sldId id="282" r:id="rId18"/>
    <p:sldId id="284" r:id="rId19"/>
    <p:sldId id="265" r:id="rId20"/>
    <p:sldId id="272" r:id="rId21"/>
    <p:sldId id="288" r:id="rId22"/>
    <p:sldId id="289" r:id="rId23"/>
    <p:sldId id="290" r:id="rId24"/>
    <p:sldId id="260" r:id="rId25"/>
    <p:sldId id="266" r:id="rId26"/>
    <p:sldId id="261" r:id="rId27"/>
    <p:sldId id="269" r:id="rId28"/>
    <p:sldId id="286" r:id="rId29"/>
    <p:sldId id="271" r:id="rId30"/>
    <p:sldId id="287" r:id="rId31"/>
    <p:sldId id="285" r:id="rId32"/>
    <p:sldId id="262" r:id="rId33"/>
    <p:sldId id="268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indrops.in/snoeyink/view/5412ea354251df49689db061" TargetMode="External"/><Relationship Id="rId2" Type="http://schemas.openxmlformats.org/officeDocument/2006/relationships/hyperlink" Target="http://cdn.virtualnerd.com/thumbnails/Alg1_6_1_4-diagram_thumb-l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ecs.pdx.edu/~maier/cs584/Lectures/lect07b-11-MG.pdf" TargetMode="External"/><Relationship Id="rId5" Type="http://schemas.openxmlformats.org/officeDocument/2006/relationships/hyperlink" Target="https://medium.com/@aiswaryamathur/understanding-fast-fourier-transform-from-scratch-to-solve-polynomial-multiplication-8018d511162f" TargetMode="External"/><Relationship Id="rId4" Type="http://schemas.openxmlformats.org/officeDocument/2006/relationships/hyperlink" Target="https://www.cs.cmu.edu/afs/cs/academic/class/15451-s10/www/lectures/lect0423.t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2F1D-FC6B-439F-AE3F-916F3BC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as array of coefficients in reverse order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Advantage:</a:t>
                </a:r>
                <a:r>
                  <a:rPr lang="en-US" dirty="0"/>
                  <a:t> Allows us to reference coefficients via array index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7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BFCDA6-C48B-428E-9D62-4B13D0C8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59" y="2725293"/>
            <a:ext cx="5181600" cy="272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D39A6-A165-4E27-A8C4-A60AB8CF3549}"/>
              </a:ext>
            </a:extLst>
          </p:cNvPr>
          <p:cNvSpPr txBox="1"/>
          <p:nvPr/>
        </p:nvSpPr>
        <p:spPr>
          <a:xfrm>
            <a:off x="6214970" y="5412885"/>
            <a:ext cx="40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Splitting array into even/odd array indices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E89-686F-4E25-AB33-356724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9F8C-4736-40D7-BFAA-C4E4BC65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  <a:p>
            <a:r>
              <a:rPr lang="en-US" dirty="0"/>
              <a:t>Arrays of unequal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840-3F35-48FC-BB75-F307C1C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with algorithm divide and conquer approach</a:t>
                </a:r>
              </a:p>
              <a:p>
                <a:pPr lvl="1"/>
                <a:r>
                  <a:rPr lang="en-US" dirty="0"/>
                  <a:t>What is the problem?</a:t>
                </a:r>
              </a:p>
              <a:p>
                <a:pPr lvl="2"/>
                <a:r>
                  <a:rPr lang="en-US" dirty="0"/>
                  <a:t>Array must have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power of 2</a:t>
                </a:r>
              </a:p>
              <a:p>
                <a:pPr lvl="1"/>
                <a:r>
                  <a:rPr lang="en-US" dirty="0"/>
                  <a:t>How to fix?</a:t>
                </a:r>
              </a:p>
              <a:p>
                <a:pPr lvl="2"/>
                <a:r>
                  <a:rPr lang="en-US" dirty="0"/>
                  <a:t>Pad the array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3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E628-8A8B-4FCC-8B56-4E8BF7F6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pad the array</a:t>
                </a:r>
              </a:p>
              <a:p>
                <a:pPr lvl="1"/>
                <a:r>
                  <a:rPr lang="en-US" b="1" dirty="0"/>
                  <a:t>Example: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2,4,3,5,1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length 5; pad to next hirer power of 2 (i.e., 8)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=[2,4,3,5,1,0,0,0]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Disadvantage:</a:t>
                </a:r>
                <a:r>
                  <a:rPr lang="en-US" dirty="0"/>
                  <a:t> Extra Computations</a:t>
                </a:r>
              </a:p>
              <a:p>
                <a:pPr lvl="1"/>
                <a:r>
                  <a:rPr lang="en-US" b="1" dirty="0"/>
                  <a:t>Advantage:</a:t>
                </a:r>
                <a:r>
                  <a:rPr lang="en-US" dirty="0"/>
                  <a:t> Allows it to solve generic sizes; Allows unequal sized arrays as they will be still padded to same size.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9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r>
                  <a:rPr lang="en-US" dirty="0"/>
                  <a:t>Programmed using Python 3.6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438B-F490-4B3F-8970-8141885D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F8DC-5757-43BE-9DB3-B5A12D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958-FE6E-463A-BB46-6EF9A113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B31-8BF8-4753-938F-43D9A01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0D0-C338-4FB3-AFDA-8A8FBE9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Brute Force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compares</a:t>
                </a:r>
              </a:p>
              <a:p>
                <a:r>
                  <a:rPr lang="en-US" dirty="0"/>
                  <a:t>FFT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compares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05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http://cdn.virtualnerd.com/thumbnails/Alg1_6_1_4-diagram_thumb-lg.png</a:t>
            </a:r>
            <a:endParaRPr lang="en-US" dirty="0"/>
          </a:p>
          <a:p>
            <a:r>
              <a:rPr lang="en-US" dirty="0">
                <a:hlinkClick r:id="rId3"/>
              </a:rPr>
              <a:t>https://raindrops.in/snoeyink/view/5412ea354251df49689db061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https://www.cs.cmu.edu/afs/cs/academic/class/15451-s10/www/lectures/lect0423.txt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https://medium.com/@aiswaryamathur/understanding-fast-fourier-transform-from-scratch-to-solve-polynomial-multiplication-8018d511162f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http://web.cecs.pdx.edu/~maier/cs584/Lectures/lect07b-11-MG.pdf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Polynomials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7CE6-B464-4140-9534-B6EB767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and subtraction is easy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View individual addition and multiplications as a unit of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2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EFC1-8172-42A5-8149-D045E18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9" y="3145276"/>
            <a:ext cx="4047525" cy="22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663</TotalTime>
  <Words>948</Words>
  <Application>Microsoft Office PowerPoint</Application>
  <PresentationFormat>Widescreen</PresentationFormat>
  <Paragraphs>157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Representation as array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Theory/Algorithms – Considerations</vt:lpstr>
      <vt:lpstr>Theory/Algorithms – Padding</vt:lpstr>
      <vt:lpstr>Theory/Algorithms – Padding</vt:lpstr>
      <vt:lpstr>Contents</vt:lpstr>
      <vt:lpstr>Experimental Setup</vt:lpstr>
      <vt:lpstr>Contents</vt:lpstr>
      <vt:lpstr>Results and Analysis</vt:lpstr>
      <vt:lpstr>Results and Analysis</vt:lpstr>
      <vt:lpstr>Results and Analysis</vt:lpstr>
      <vt:lpstr>Results and Analysis</vt:lpstr>
      <vt:lpstr>Results and Analysis</vt:lpstr>
      <vt:lpstr>Contents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67</cp:revision>
  <dcterms:created xsi:type="dcterms:W3CDTF">2018-05-03T14:38:49Z</dcterms:created>
  <dcterms:modified xsi:type="dcterms:W3CDTF">2018-05-06T15:28:32Z</dcterms:modified>
</cp:coreProperties>
</file>